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59"/>
  </p:normalViewPr>
  <p:slideViewPr>
    <p:cSldViewPr snapToGrid="0" snapToObjects="1">
      <p:cViewPr>
        <p:scale>
          <a:sx n="60" d="100"/>
          <a:sy n="60" d="100"/>
        </p:scale>
        <p:origin x="-42" y="-12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BEE195-C105-0449-A9FB-2FE435DB0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A8EB931-343D-8044-8637-4558C2C95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E5F8CB1-F1B8-9045-814C-D5CD93A01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x-none" smtClean="0"/>
              <a:t>13.06.2022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12D01A-7743-A64D-A1EF-CCAE9495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40F9D0-38CD-C648-B2C5-DC17F682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87605B8-375F-1843-BF1B-A07EAA302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63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AA562-1123-6F4D-AC96-517024E7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3B56592-0C8C-E347-A1F7-BBE557724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D7726ED-B77B-664D-A274-7A7CCD02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x-none" smtClean="0"/>
              <a:t>13.06.2022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E30090F-1151-164B-AAF9-4EFBDE02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AB4D58B-919E-534A-A566-5A5D109BA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65163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F36DDF1-F418-BB4A-8652-DF89E1549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9E161D4-679C-534E-B18C-1B81BCF22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F33A01-0B81-2D43-B649-2836A589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x-none" smtClean="0"/>
              <a:t>13.06.2022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328EBEE-2952-2D46-8D62-815BF5F9A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5146B3-25DA-E540-AF7E-0FFD25E8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9530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CEEB7E-2DBD-F946-A1A5-C366275F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6432A4-B009-7042-A240-007D64F3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E63B0C-D58B-0945-9A07-0C271DF8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x-none" smtClean="0"/>
              <a:t>13.06.2022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891B56A-D44E-AD49-8D86-2114B8A1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95A6A71-91DF-A745-B741-69EC0D98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27529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D5499E-A806-E44C-9B98-0CFFCD8C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DD87B9-888E-1A4F-8C17-F74D37F49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16AA31F-6BB4-8440-9118-4B339681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x-none" smtClean="0"/>
              <a:t>13.06.2022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1F0AB5D-1641-0F43-BC12-1DC63241D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A0029A-420E-BA4C-8DC2-8D2221E6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54901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92F40C-AD01-884C-B005-610B0E8E0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515A58-27AC-2843-AA89-66B8B2500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147D573-63D4-8F44-A1C0-FCD71D515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EBA4D90-E6BC-024D-A9F6-1F04A264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x-none" smtClean="0"/>
              <a:t>13.06.2022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52CBA43-E42A-C943-9A98-D9974B12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B541BBD-B66D-984B-BDCB-725B6A6B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1669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A45A07-09FE-A644-8F3F-5FA19518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AC34D38-4673-4849-BE7A-61C1A2ED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E3BB178-1A55-294D-A5FA-EFF0AA519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FB1F9A2-1C07-9844-83C2-4B430CE10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DA425AE-0215-DB44-9C85-2FFBE6BC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8F1BCD8-1677-1041-A4D1-6A5B1E1B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x-none" smtClean="0"/>
              <a:t>13.06.2022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C3BD160-8BB5-EC4F-B29A-FF7AD6B41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C05B4D0-D697-7C41-B05C-16D72197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9388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2CA8C7-3261-B346-847B-30BFBABF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0852E49-FE7C-E14F-8E2F-2C3180DA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x-none" smtClean="0"/>
              <a:t>13.06.2022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0B7DDC9-75FE-BC41-A1FC-C9C2221B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8E2A1E3-13B0-4C44-BCAD-61A1E395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1272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A30CB02-52A4-D44E-A76E-634F061EF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x-none" smtClean="0"/>
              <a:t>13.06.2022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06EB864-22BF-4840-AA08-7E155F39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F813FD-6ADC-1B4B-8D24-441A003E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1643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41DC22-CD07-084C-9029-17B81BF9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B4E8EE-3FF7-9145-8098-82BB3D11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CF1687-C97D-8A49-8117-5B23280B4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812D009-E375-1446-B13C-1FEEF8D7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x-none" smtClean="0"/>
              <a:t>13.06.2022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0AA1FF5-0F7C-D34F-9D77-B249E110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5017B3A-C53A-9246-BF99-9BFA49CA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1120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BBC026-8D10-9C4B-ABF9-CF286AA91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262F69A-76D3-A94D-9327-D7839E6BB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66E33E9-ABD1-3843-A855-85A35582F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6A3464C-2B34-6D46-9081-C3108F8CB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x-none" smtClean="0"/>
              <a:t>13.06.2022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8193454-9970-0543-A50A-855B228C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143592F-2038-C640-8D70-0784CDA4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3041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7639724-7379-7345-BF21-A7B085BA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7B3DF6-F243-C346-9EFD-F1B232846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97B167-B9ED-1A47-8B66-D46DBC181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DA979-FA07-5548-88E0-15C2F5FBA35A}" type="datetimeFigureOut">
              <a:rPr lang="x-none" smtClean="0"/>
              <a:t>13.06.2022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EFC1FB9-BA07-4D4F-9EF0-1DA84D1B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403589-F2F3-2045-8B39-41873FE94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BBB452D-0902-594A-B7D5-9D29EDF62CD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6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767996-4F16-F94F-BB59-52777B282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62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Создание игры на объектно-ориентированном языке </a:t>
            </a:r>
            <a:r>
              <a:rPr lang="ru-RU" dirty="0" err="1"/>
              <a:t>Python</a:t>
            </a:r>
            <a:endParaRPr lang="x-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24DE36-3E59-D44C-B15D-A563B58E0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1476" y="4997286"/>
            <a:ext cx="9144000" cy="1655762"/>
          </a:xfrm>
        </p:spPr>
        <p:txBody>
          <a:bodyPr>
            <a:normAutofit fontScale="92500" lnSpcReduction="10000"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SzPts val="1440"/>
            </a:pPr>
            <a:r>
              <a:rPr lang="ru-RU" b="1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Выполнил: </a:t>
            </a:r>
            <a:endParaRPr lang="ru-RU" b="1" dirty="0"/>
          </a:p>
          <a:p>
            <a:pPr lvl="0" algn="l">
              <a:lnSpc>
                <a:spcPct val="100000"/>
              </a:lnSpc>
              <a:buSzPts val="1440"/>
            </a:pPr>
            <a:r>
              <a:rPr lang="ru-RU" b="1" dirty="0" smtClean="0">
                <a:solidFill>
                  <a:schemeClr val="dk1"/>
                </a:solidFill>
                <a:latin typeface="Bookman Old Style"/>
                <a:sym typeface="Bookman Old Style"/>
              </a:rPr>
              <a:t>Фоменко Данила Олегович</a:t>
            </a:r>
            <a:endParaRPr lang="ru-RU" b="1" dirty="0"/>
          </a:p>
          <a:p>
            <a:pPr lvl="0" algn="l">
              <a:lnSpc>
                <a:spcPct val="100000"/>
              </a:lnSpc>
              <a:buSzPts val="1440"/>
            </a:pPr>
            <a:r>
              <a:rPr lang="ru-RU" b="1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Руководитель:</a:t>
            </a:r>
            <a:endParaRPr lang="ru-RU" b="1" dirty="0"/>
          </a:p>
          <a:p>
            <a:pPr lvl="0" algn="l">
              <a:buSzPts val="1440"/>
            </a:pPr>
            <a:r>
              <a:rPr lang="ru-RU" b="1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Жирнова</a:t>
            </a:r>
            <a:r>
              <a:rPr lang="ru-RU" b="1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Юлия Витальевна</a:t>
            </a:r>
            <a:endParaRPr lang="ru-RU" b="1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808199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CD71CC-C4FD-864F-9CB3-9B0450086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10" y="553277"/>
            <a:ext cx="10515600" cy="1325563"/>
          </a:xfrm>
        </p:spPr>
        <p:txBody>
          <a:bodyPr/>
          <a:lstStyle/>
          <a:p>
            <a:r>
              <a:rPr lang="ru-RU" dirty="0" smtClean="0"/>
              <a:t>Цель работы: </a:t>
            </a:r>
            <a:r>
              <a:rPr lang="ru-RU" dirty="0" smtClean="0"/>
              <a:t>Создать игру </a:t>
            </a:r>
            <a:r>
              <a:rPr lang="ru-RU" dirty="0"/>
              <a:t>на объектно-ориентированном языке </a:t>
            </a:r>
            <a:r>
              <a:rPr lang="ru-RU" dirty="0" err="1" smtClean="0"/>
              <a:t>Python</a:t>
            </a:r>
            <a:endParaRPr lang="x-none" dirty="0"/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xmlns="" id="{78168FD3-AA4C-064A-A268-3885FE683731}"/>
              </a:ext>
            </a:extLst>
          </p:cNvPr>
          <p:cNvGrpSpPr>
            <a:grpSpLocks/>
          </p:cNvGrpSpPr>
          <p:nvPr/>
        </p:nvGrpSpPr>
        <p:grpSpPr bwMode="auto">
          <a:xfrm>
            <a:off x="2861232" y="2159451"/>
            <a:ext cx="4038600" cy="830263"/>
            <a:chOff x="1248" y="1857"/>
            <a:chExt cx="2544" cy="523"/>
          </a:xfrm>
        </p:grpSpPr>
        <p:sp>
          <p:nvSpPr>
            <p:cNvPr id="10" name="Line 8">
              <a:extLst>
                <a:ext uri="{FF2B5EF4-FFF2-40B4-BE49-F238E27FC236}">
                  <a16:creationId xmlns:a16="http://schemas.microsoft.com/office/drawing/2014/main" xmlns="" id="{B1303EF3-E664-FA46-995A-E481EEE82323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380"/>
              <a:ext cx="2352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xmlns="" id="{E0CF3107-0391-7A4D-AF2B-815AC51EAA12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xmlns="" id="{16CB42B0-1E4A-184D-A9CB-9A08056101A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59" y="1857"/>
              <a:ext cx="213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lvl="0" algn="ctr">
                <a:buClr>
                  <a:srgbClr val="000000"/>
                </a:buClr>
                <a:buSzPts val="2400"/>
              </a:pPr>
              <a:r>
                <a:rPr lang="ru-RU" sz="2400" b="1" dirty="0"/>
                <a:t>Провести </a:t>
              </a:r>
              <a:r>
                <a:rPr lang="ru-RU" sz="2400" b="1" dirty="0" smtClean="0"/>
                <a:t>исследование</a:t>
              </a:r>
              <a:endParaRPr lang="en-US" sz="2400" b="1" dirty="0" smtClean="0"/>
            </a:p>
            <a:p>
              <a:pPr lvl="0" algn="ctr">
                <a:buClr>
                  <a:srgbClr val="000000"/>
                </a:buClr>
                <a:buSzPts val="2400"/>
              </a:pPr>
              <a:r>
                <a:rPr lang="ru-RU" sz="2400" b="1" dirty="0" smtClean="0"/>
                <a:t> </a:t>
              </a:r>
              <a:r>
                <a:rPr lang="ru-RU" sz="2400" b="1" dirty="0"/>
                <a:t>предметной области</a:t>
              </a:r>
              <a:endParaRPr lang="ru-RU" sz="2400" b="1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xmlns="" id="{3CFFFF1E-322B-CA4C-9151-1CDC245FEBC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0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xmlns="" id="{35548633-50ED-6144-B4A5-A6534C8CE8E1}"/>
              </a:ext>
            </a:extLst>
          </p:cNvPr>
          <p:cNvGrpSpPr>
            <a:grpSpLocks/>
          </p:cNvGrpSpPr>
          <p:nvPr/>
        </p:nvGrpSpPr>
        <p:grpSpPr bwMode="auto">
          <a:xfrm>
            <a:off x="2855057" y="3052833"/>
            <a:ext cx="7940676" cy="895351"/>
            <a:chOff x="1248" y="2426"/>
            <a:chExt cx="5002" cy="564"/>
          </a:xfrm>
        </p:grpSpPr>
        <p:sp>
          <p:nvSpPr>
            <p:cNvPr id="15" name="Line 13">
              <a:extLst>
                <a:ext uri="{FF2B5EF4-FFF2-40B4-BE49-F238E27FC236}">
                  <a16:creationId xmlns:a16="http://schemas.microsoft.com/office/drawing/2014/main" xmlns="" id="{0147DF27-1CB0-8E4F-8633-B220983E734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990"/>
              <a:ext cx="4810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xmlns="" id="{DCFAEA9E-9FDE-2046-AC4F-5955C2BB3D6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66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xmlns="" id="{CC8CFCCA-574E-2849-BE73-1EDE97D7B2A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32" y="2426"/>
              <a:ext cx="4618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lvl="0" algn="ctr">
                <a:buClr>
                  <a:srgbClr val="000000"/>
                </a:buClr>
                <a:buSzPts val="2400"/>
              </a:pPr>
              <a:r>
                <a:rPr lang="ru-RU" sz="2400" b="1" dirty="0"/>
                <a:t>Проанализировать существующие </a:t>
              </a:r>
              <a:r>
                <a:rPr lang="ru-RU" sz="2400" b="1" dirty="0" smtClean="0"/>
                <a:t>среды разработки</a:t>
              </a:r>
              <a:endParaRPr lang="en-US" sz="2400" b="1" dirty="0" smtClean="0"/>
            </a:p>
            <a:p>
              <a:pPr lvl="0" algn="ctr">
                <a:buClr>
                  <a:srgbClr val="000000"/>
                </a:buClr>
                <a:buSzPts val="2400"/>
              </a:pPr>
              <a:r>
                <a:rPr lang="ru-RU" sz="2400" b="1" dirty="0" smtClean="0"/>
                <a:t> </a:t>
              </a:r>
              <a:r>
                <a:rPr lang="ru-RU" sz="2400" b="1" dirty="0"/>
                <a:t>для создания  и публикации игры</a:t>
              </a:r>
              <a:endParaRPr lang="ru-RU" sz="2400" b="1" dirty="0"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xmlns="" id="{6B524EF7-F365-EF48-AB77-E2D02572FC6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6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9" name="Group 17">
            <a:extLst>
              <a:ext uri="{FF2B5EF4-FFF2-40B4-BE49-F238E27FC236}">
                <a16:creationId xmlns:a16="http://schemas.microsoft.com/office/drawing/2014/main" xmlns="" id="{6CC3C96B-EAAB-294E-AB5D-85829F79899D}"/>
              </a:ext>
            </a:extLst>
          </p:cNvPr>
          <p:cNvGrpSpPr>
            <a:grpSpLocks/>
          </p:cNvGrpSpPr>
          <p:nvPr/>
        </p:nvGrpSpPr>
        <p:grpSpPr bwMode="auto">
          <a:xfrm>
            <a:off x="2861231" y="4073753"/>
            <a:ext cx="5353053" cy="830263"/>
            <a:chOff x="1248" y="3084"/>
            <a:chExt cx="3372" cy="523"/>
          </a:xfrm>
        </p:grpSpPr>
        <p:sp>
          <p:nvSpPr>
            <p:cNvPr id="20" name="Line 18">
              <a:extLst>
                <a:ext uri="{FF2B5EF4-FFF2-40B4-BE49-F238E27FC236}">
                  <a16:creationId xmlns:a16="http://schemas.microsoft.com/office/drawing/2014/main" xmlns="" id="{727C6DAD-859A-7048-AB47-C22839E88C0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1" y="3579"/>
              <a:ext cx="3179" cy="18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xmlns="" id="{C637F6A7-000B-CF4A-9E7D-BCB571BFA268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FF9933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xmlns="" id="{F93694A1-117B-104E-90CA-CB2EB4F4546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59" y="3084"/>
              <a:ext cx="296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lvl="0" algn="ctr">
                <a:buClr>
                  <a:srgbClr val="000000"/>
                </a:buClr>
                <a:buSzPts val="2400"/>
              </a:pPr>
              <a:r>
                <a:rPr lang="ru-RU" sz="2400" b="1" dirty="0"/>
                <a:t>Провести </a:t>
              </a:r>
              <a:r>
                <a:rPr lang="ru-RU" sz="2400" b="1" dirty="0" smtClean="0"/>
                <a:t>тестирование продукта </a:t>
              </a:r>
            </a:p>
            <a:p>
              <a:pPr lvl="0" algn="ctr">
                <a:buClr>
                  <a:srgbClr val="000000"/>
                </a:buClr>
                <a:buSzPts val="2400"/>
              </a:pPr>
              <a:r>
                <a:rPr lang="ru-RU" sz="2400" b="1" dirty="0" smtClean="0"/>
                <a:t>и опубликовать его на сайт</a:t>
              </a:r>
              <a:endParaRPr lang="ru-RU" sz="2400" b="1" dirty="0"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xmlns="" id="{0F37ACC0-C3AD-B746-AD22-D14508C9731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3</a:t>
              </a:r>
            </a:p>
          </p:txBody>
        </p:sp>
      </p:grpSp>
      <p:pic>
        <p:nvPicPr>
          <p:cNvPr id="1026" name="Picture 2" descr="C:\Users\Admin\Downloads\comp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782" y="4257946"/>
            <a:ext cx="685708" cy="68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ownloads\intellij_pycharm_alt_macos_bigsur_icon_19005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957" y="3289417"/>
            <a:ext cx="685708" cy="68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ownloads\microsoft_visual_studio_macos_bigsur_icon_18995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70" y="3289418"/>
            <a:ext cx="685708" cy="68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\Downloads\eclipse_2253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58" y="3289418"/>
            <a:ext cx="688416" cy="68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dmin\Downloads\1562699-book-energy-idea-knowledge_10705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897" y="2330946"/>
            <a:ext cx="658768" cy="6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315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3484179" y="378373"/>
            <a:ext cx="3972911" cy="132430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 err="1"/>
              <a:t>PyCharm</a:t>
            </a:r>
            <a:endParaRPr lang="ru-RU" sz="6600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10357" y="2341179"/>
            <a:ext cx="3373822" cy="345264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/>
              <a:t>Преимущества: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IDE</a:t>
            </a:r>
            <a:r>
              <a:rPr lang="ru-RU" dirty="0" smtClean="0"/>
              <a:t> </a:t>
            </a:r>
            <a:r>
              <a:rPr lang="ru-RU" dirty="0"/>
              <a:t>созданная специально для </a:t>
            </a:r>
            <a:r>
              <a:rPr lang="ru-RU" dirty="0" err="1"/>
              <a:t>Python</a:t>
            </a:r>
            <a:endParaRPr lang="ru-R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Огромное количество встроенных полезных функций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Удобство и относительная простота использования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7457090" y="2341179"/>
            <a:ext cx="3373822" cy="345264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/>
              <a:t>Недостатки: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/>
              <a:t>Ввиду тяжеловесности может медленно загружаться на слабых системах </a:t>
            </a:r>
          </a:p>
        </p:txBody>
      </p:sp>
      <p:cxnSp>
        <p:nvCxnSpPr>
          <p:cNvPr id="21" name="Прямая со стрелкой 20"/>
          <p:cNvCxnSpPr>
            <a:stCxn id="4" idx="2"/>
            <a:endCxn id="15" idx="0"/>
          </p:cNvCxnSpPr>
          <p:nvPr/>
        </p:nvCxnSpPr>
        <p:spPr>
          <a:xfrm>
            <a:off x="5470635" y="1702676"/>
            <a:ext cx="3673366" cy="63850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4" idx="2"/>
            <a:endCxn id="8" idx="0"/>
          </p:cNvCxnSpPr>
          <p:nvPr/>
        </p:nvCxnSpPr>
        <p:spPr>
          <a:xfrm flipH="1">
            <a:off x="1797268" y="1702676"/>
            <a:ext cx="3673367" cy="63850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995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87263" y="209988"/>
            <a:ext cx="5940972" cy="1325563"/>
          </a:xfrm>
        </p:spPr>
        <p:txBody>
          <a:bodyPr/>
          <a:lstStyle/>
          <a:p>
            <a:r>
              <a:rPr lang="ru-RU" dirty="0" smtClean="0"/>
              <a:t>Структура приложения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5" y="1663595"/>
            <a:ext cx="4535971" cy="374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74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01662" y="160174"/>
            <a:ext cx="3024352" cy="1325563"/>
          </a:xfrm>
        </p:spPr>
        <p:txBody>
          <a:bodyPr/>
          <a:lstStyle/>
          <a:p>
            <a:r>
              <a:rPr lang="ru-RU" dirty="0"/>
              <a:t>Интерфейс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22" y="1781502"/>
            <a:ext cx="4829996" cy="361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305" y="1781502"/>
            <a:ext cx="4792361" cy="361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9482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0131" y="365125"/>
            <a:ext cx="3765331" cy="1325563"/>
          </a:xfrm>
        </p:spPr>
        <p:txBody>
          <a:bodyPr/>
          <a:lstStyle/>
          <a:p>
            <a:r>
              <a:rPr lang="ru-RU" dirty="0">
                <a:latin typeface="Bookman Old Style"/>
                <a:ea typeface="Bookman Old Style"/>
                <a:cs typeface="Bookman Old Style"/>
                <a:sym typeface="Bookman Old Style"/>
              </a:rPr>
              <a:t>Заключение</a:t>
            </a:r>
            <a:endParaRPr lang="ru-RU" dirty="0"/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xmlns="" id="{78168FD3-AA4C-064A-A268-3885FE683731}"/>
              </a:ext>
            </a:extLst>
          </p:cNvPr>
          <p:cNvGrpSpPr>
            <a:grpSpLocks/>
          </p:cNvGrpSpPr>
          <p:nvPr/>
        </p:nvGrpSpPr>
        <p:grpSpPr bwMode="auto">
          <a:xfrm>
            <a:off x="2937431" y="2272661"/>
            <a:ext cx="4378325" cy="830263"/>
            <a:chOff x="1248" y="1857"/>
            <a:chExt cx="2758" cy="523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xmlns="" id="{B1303EF3-E664-FA46-995A-E481EEE82323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380"/>
              <a:ext cx="2566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xmlns="" id="{E0CF3107-0391-7A4D-AF2B-815AC51EAA12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xmlns="" id="{16CB42B0-1E4A-184D-A9CB-9A08056101A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59" y="1857"/>
              <a:ext cx="226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>
                  <a:srgbClr val="000000"/>
                </a:buClr>
                <a:buSzPts val="2400"/>
              </a:pPr>
              <a:r>
                <a:rPr lang="ru-RU" sz="2400" b="1" dirty="0"/>
                <a:t>Провести </a:t>
              </a:r>
              <a:r>
                <a:rPr lang="ru-RU" sz="2400" b="1" dirty="0" smtClean="0"/>
                <a:t>исследование</a:t>
              </a:r>
              <a:endParaRPr lang="en-US" sz="2400" b="1" dirty="0" smtClean="0"/>
            </a:p>
            <a:p>
              <a:pPr lvl="0" algn="ctr">
                <a:buClr>
                  <a:srgbClr val="000000"/>
                </a:buClr>
                <a:buSzPts val="2400"/>
              </a:pPr>
              <a:r>
                <a:rPr lang="ru-RU" sz="2400" b="1" dirty="0" smtClean="0"/>
                <a:t> </a:t>
              </a:r>
              <a:r>
                <a:rPr lang="ru-RU" sz="2400" b="1" dirty="0"/>
                <a:t>предметной области</a:t>
              </a:r>
              <a:endParaRPr lang="ru-RU" sz="2400" b="1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xmlns="" id="{3CFFFF1E-322B-CA4C-9151-1CDC245FEBC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0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xmlns="" id="{35548633-50ED-6144-B4A5-A6534C8CE8E1}"/>
              </a:ext>
            </a:extLst>
          </p:cNvPr>
          <p:cNvGrpSpPr>
            <a:grpSpLocks/>
          </p:cNvGrpSpPr>
          <p:nvPr/>
        </p:nvGrpSpPr>
        <p:grpSpPr bwMode="auto">
          <a:xfrm>
            <a:off x="2859013" y="3114520"/>
            <a:ext cx="6656388" cy="881063"/>
            <a:chOff x="1248" y="2435"/>
            <a:chExt cx="4193" cy="555"/>
          </a:xfrm>
        </p:grpSpPr>
        <p:sp>
          <p:nvSpPr>
            <p:cNvPr id="10" name="Line 13">
              <a:extLst>
                <a:ext uri="{FF2B5EF4-FFF2-40B4-BE49-F238E27FC236}">
                  <a16:creationId xmlns:a16="http://schemas.microsoft.com/office/drawing/2014/main" xmlns="" id="{0147DF27-1CB0-8E4F-8633-B220983E734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990"/>
              <a:ext cx="4001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xmlns="" id="{DCFAEA9E-9FDE-2046-AC4F-5955C2BB3D6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66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2" name="Text Box 15">
              <a:extLst>
                <a:ext uri="{FF2B5EF4-FFF2-40B4-BE49-F238E27FC236}">
                  <a16:creationId xmlns:a16="http://schemas.microsoft.com/office/drawing/2014/main" xmlns="" id="{CC8CFCCA-574E-2849-BE73-1EDE97D7B2A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36" y="2435"/>
              <a:ext cx="3805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lvl="0" algn="ctr">
                <a:buClr>
                  <a:srgbClr val="000000"/>
                </a:buClr>
                <a:buSzPts val="2400"/>
              </a:pPr>
              <a:r>
                <a:rPr lang="ru-RU" sz="2400" b="1" dirty="0" smtClean="0"/>
                <a:t>Существующая среда разработки</a:t>
              </a:r>
              <a:endParaRPr lang="en-US" sz="2400" b="1" dirty="0" smtClean="0"/>
            </a:p>
            <a:p>
              <a:pPr lvl="0" algn="ctr">
                <a:buClr>
                  <a:srgbClr val="000000"/>
                </a:buClr>
                <a:buSzPts val="2400"/>
              </a:pPr>
              <a:r>
                <a:rPr lang="ru-RU" sz="2400" b="1" dirty="0" smtClean="0"/>
                <a:t> </a:t>
              </a:r>
              <a:r>
                <a:rPr lang="ru-RU" sz="2400" b="1" dirty="0"/>
                <a:t>для создания  и публикации </a:t>
              </a:r>
              <a:r>
                <a:rPr lang="ru-RU" sz="2400" b="1" dirty="0" smtClean="0"/>
                <a:t>игры выбрана</a:t>
              </a:r>
              <a:endParaRPr lang="ru-RU" sz="2400" b="1" dirty="0"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13" name="Text Box 16">
              <a:extLst>
                <a:ext uri="{FF2B5EF4-FFF2-40B4-BE49-F238E27FC236}">
                  <a16:creationId xmlns:a16="http://schemas.microsoft.com/office/drawing/2014/main" xmlns="" id="{6B524EF7-F365-EF48-AB77-E2D02572FC6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6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4" name="Group 17">
            <a:extLst>
              <a:ext uri="{FF2B5EF4-FFF2-40B4-BE49-F238E27FC236}">
                <a16:creationId xmlns:a16="http://schemas.microsoft.com/office/drawing/2014/main" xmlns="" id="{6CC3C96B-EAAB-294E-AB5D-85829F79899D}"/>
              </a:ext>
            </a:extLst>
          </p:cNvPr>
          <p:cNvGrpSpPr>
            <a:grpSpLocks/>
          </p:cNvGrpSpPr>
          <p:nvPr/>
        </p:nvGrpSpPr>
        <p:grpSpPr bwMode="auto">
          <a:xfrm>
            <a:off x="2861231" y="4073753"/>
            <a:ext cx="5911855" cy="830263"/>
            <a:chOff x="1248" y="3084"/>
            <a:chExt cx="3724" cy="523"/>
          </a:xfrm>
        </p:grpSpPr>
        <p:sp>
          <p:nvSpPr>
            <p:cNvPr id="15" name="Line 18">
              <a:extLst>
                <a:ext uri="{FF2B5EF4-FFF2-40B4-BE49-F238E27FC236}">
                  <a16:creationId xmlns:a16="http://schemas.microsoft.com/office/drawing/2014/main" xmlns="" id="{727C6DAD-859A-7048-AB47-C22839E88C0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1" y="3579"/>
              <a:ext cx="3531" cy="28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9">
              <a:extLst>
                <a:ext uri="{FF2B5EF4-FFF2-40B4-BE49-F238E27FC236}">
                  <a16:creationId xmlns:a16="http://schemas.microsoft.com/office/drawing/2014/main" xmlns="" id="{C637F6A7-000B-CF4A-9E7D-BCB571BFA268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FF9933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7" name="Text Box 20">
              <a:extLst>
                <a:ext uri="{FF2B5EF4-FFF2-40B4-BE49-F238E27FC236}">
                  <a16:creationId xmlns:a16="http://schemas.microsoft.com/office/drawing/2014/main" xmlns="" id="{F93694A1-117B-104E-90CA-CB2EB4F4546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574" y="3084"/>
              <a:ext cx="3398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lvl="0" algn="ctr">
                <a:buClr>
                  <a:srgbClr val="000000"/>
                </a:buClr>
                <a:buSzPts val="2400"/>
              </a:pPr>
              <a:r>
                <a:rPr lang="ru-RU" sz="2400" b="1" dirty="0"/>
                <a:t>Т</a:t>
              </a:r>
              <a:r>
                <a:rPr lang="ru-RU" sz="2400" b="1" dirty="0" smtClean="0"/>
                <a:t>естирование продукта произведено </a:t>
              </a:r>
            </a:p>
            <a:p>
              <a:pPr lvl="0" algn="ctr">
                <a:buClr>
                  <a:srgbClr val="000000"/>
                </a:buClr>
                <a:buSzPts val="2400"/>
              </a:pPr>
              <a:r>
                <a:rPr lang="ru-RU" sz="2400" b="1" dirty="0" smtClean="0"/>
                <a:t>и он опубликован на сайт</a:t>
              </a:r>
              <a:endParaRPr lang="ru-RU" sz="2400" b="1" dirty="0"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18" name="Text Box 21">
              <a:extLst>
                <a:ext uri="{FF2B5EF4-FFF2-40B4-BE49-F238E27FC236}">
                  <a16:creationId xmlns:a16="http://schemas.microsoft.com/office/drawing/2014/main" xmlns="" id="{0F37ACC0-C3AD-B746-AD22-D14508C9731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3</a:t>
              </a:r>
            </a:p>
          </p:txBody>
        </p:sp>
      </p:grpSp>
      <p:pic>
        <p:nvPicPr>
          <p:cNvPr id="19" name="Picture 6" descr="C:\Users\Admin\Downloads\1562699-book-energy-idea-knowledge_1070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014" y="2471097"/>
            <a:ext cx="658768" cy="6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Admin\Downloads\intellij_pycharm_alt_macos_bigsur_icon_19005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642" y="3388045"/>
            <a:ext cx="685708" cy="68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Admin\Downloads\compu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642" y="4257946"/>
            <a:ext cx="685708" cy="68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02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86807" y="2149147"/>
            <a:ext cx="5609896" cy="1325563"/>
          </a:xfrm>
        </p:spPr>
        <p:txBody>
          <a:bodyPr/>
          <a:lstStyle/>
          <a:p>
            <a:r>
              <a:rPr lang="ru-RU" b="1" dirty="0">
                <a:ea typeface="Bookman Old Style"/>
                <a:cs typeface="Bookman Old Style"/>
                <a:sym typeface="Bookman Old Style"/>
              </a:rPr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5208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106</Words>
  <Application>Microsoft Office PowerPoint</Application>
  <PresentationFormat>Произвольный</PresentationFormat>
  <Paragraphs>35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Office Theme</vt:lpstr>
      <vt:lpstr>Создание игры на объектно-ориентированном языке Python</vt:lpstr>
      <vt:lpstr>Цель работы: Создать игру на объектно-ориентированном языке Python</vt:lpstr>
      <vt:lpstr>Презентация PowerPoint</vt:lpstr>
      <vt:lpstr>Структура приложения</vt:lpstr>
      <vt:lpstr>Интерфейс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RePack by Diakov</cp:lastModifiedBy>
  <cp:revision>5</cp:revision>
  <dcterms:created xsi:type="dcterms:W3CDTF">2022-01-31T14:37:20Z</dcterms:created>
  <dcterms:modified xsi:type="dcterms:W3CDTF">2022-06-13T16:40:20Z</dcterms:modified>
</cp:coreProperties>
</file>